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9" r:id="rId1"/>
  </p:sldMasterIdLst>
  <p:notesMasterIdLst>
    <p:notesMasterId r:id="rId9"/>
  </p:notesMasterIdLst>
  <p:handoutMasterIdLst>
    <p:handoutMasterId r:id="rId10"/>
  </p:handoutMasterIdLst>
  <p:sldIdLst>
    <p:sldId id="274" r:id="rId2"/>
    <p:sldId id="290" r:id="rId3"/>
    <p:sldId id="291" r:id="rId4"/>
    <p:sldId id="292" r:id="rId5"/>
    <p:sldId id="293" r:id="rId6"/>
    <p:sldId id="294" r:id="rId7"/>
    <p:sldId id="295" r:id="rId8"/>
  </p:sldIdLst>
  <p:sldSz cx="9144000" cy="4846638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160"/>
        <p:guide pos="288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4FA4743-0329-4B25-88BB-115BC265B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208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6300" y="514350"/>
            <a:ext cx="48514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FBF55EF-C644-4642-AC92-AC744F04D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48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9E158E1-CDF4-4428-A398-FFF8F511AC8E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7A17479-6768-4E94-8635-2D4A023B9325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540025C-FC01-468D-A1CE-7F8FE2F5F3A7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310DF8E-CB20-4A29-A294-9F2FF82E3459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1D5B751-0B46-43BD-B39B-2A33F8FBDC93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FA17887-6DEC-4F6C-9F8E-7F29BC4792CB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E334D45-53DF-4889-8BBD-8BB4EE0D3A9B}" type="slidenum">
              <a:rPr lang="zh-TW" altLang="en-US"/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158664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3541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52335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2" r:id="rId1"/>
    <p:sldLayoutId id="2147483713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62955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耶穌，只要一想到祢，</a:t>
            </a:r>
          </a:p>
          <a:p>
            <a:pPr algn="ctr" eaLnBrk="1" hangingPunct="1"/>
            <a:r>
              <a:rPr lang="en-US" altLang="zh-TW" sz="2800" dirty="0"/>
              <a:t>Jesus, the very thought of Thee,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我心就滿甘甜；</a:t>
            </a:r>
          </a:p>
          <a:p>
            <a:pPr algn="ctr" eaLnBrk="1" hangingPunct="1"/>
            <a:r>
              <a:rPr lang="en-US" altLang="zh-TW" sz="2800" dirty="0"/>
              <a:t>With sweetness fills my breast;</a:t>
            </a:r>
          </a:p>
          <a:p>
            <a:pPr algn="ctr" eaLnBrk="1" hangingPunct="1"/>
            <a:r>
              <a:rPr lang="zh-TW" altLang="en-US" dirty="0"/>
              <a:t>但這甘甜還遠不及</a:t>
            </a:r>
          </a:p>
          <a:p>
            <a:pPr algn="ctr" eaLnBrk="1" hangingPunct="1"/>
            <a:r>
              <a:rPr lang="en-US" altLang="zh-TW" sz="2800" dirty="0"/>
              <a:t>But sweeter far Thy face to see,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親眼看見祢面。</a:t>
            </a:r>
          </a:p>
          <a:p>
            <a:pPr algn="ctr" eaLnBrk="1" hangingPunct="1"/>
            <a:r>
              <a:rPr lang="en-US" altLang="zh-TW" sz="2800" dirty="0"/>
              <a:t>And in Thy presence rest.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-4763" y="47055"/>
            <a:ext cx="9144001" cy="720080"/>
          </a:xfrm>
          <a:prstGeom prst="rect">
            <a:avLst/>
          </a:prstGeom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H334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只要一想到祢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JESUS, THE VERY THOUGHT OF THEE (1/7)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H334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2/7)</a:t>
            </a:r>
          </a:p>
          <a:p>
            <a:pPr algn="ctr" eaLnBrk="1" hangingPunct="1"/>
            <a:r>
              <a:rPr lang="zh-TW" altLang="en-US" dirty="0"/>
              <a:t>無口能唱，無心能思，</a:t>
            </a:r>
          </a:p>
          <a:p>
            <a:pPr algn="ctr" eaLnBrk="1" hangingPunct="1"/>
            <a:r>
              <a:rPr lang="en-US" altLang="zh-TW" sz="2800" dirty="0"/>
              <a:t>Nor voice can sing, nor heart can frame,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也無記性能憶，</a:t>
            </a:r>
          </a:p>
          <a:p>
            <a:pPr algn="ctr" eaLnBrk="1" hangingPunct="1"/>
            <a:r>
              <a:rPr lang="en-US" altLang="zh-TW" sz="2800" dirty="0"/>
              <a:t>Nor can the </a:t>
            </a:r>
            <a:r>
              <a:rPr lang="en-US" altLang="zh-TW" sz="2800" dirty="0" err="1"/>
              <a:t>mem’ry</a:t>
            </a:r>
            <a:r>
              <a:rPr lang="en-US" altLang="zh-TW" sz="2800" dirty="0"/>
              <a:t> find</a:t>
            </a:r>
          </a:p>
          <a:p>
            <a:pPr algn="ctr" eaLnBrk="1" hangingPunct="1"/>
            <a:r>
              <a:rPr lang="zh-TW" altLang="en-US" dirty="0"/>
              <a:t>一種聲音比祢名字</a:t>
            </a:r>
          </a:p>
          <a:p>
            <a:pPr algn="ctr" eaLnBrk="1" hangingPunct="1"/>
            <a:r>
              <a:rPr lang="en-US" altLang="zh-TW" sz="2800" dirty="0"/>
              <a:t>A sweeter sound than Thy blest Name,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更為甘甜、可喜。</a:t>
            </a:r>
          </a:p>
          <a:p>
            <a:pPr algn="ctr" eaLnBrk="1" hangingPunct="1"/>
            <a:r>
              <a:rPr lang="en-US" altLang="zh-TW" sz="2800" dirty="0"/>
              <a:t>O Savior of mankind!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H334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3/7)</a:t>
            </a:r>
          </a:p>
          <a:p>
            <a:pPr algn="ctr" eaLnBrk="1" hangingPunct="1"/>
            <a:r>
              <a:rPr lang="zh-TW" altLang="en-US" dirty="0"/>
              <a:t>祢是痛悔者的希望，</a:t>
            </a:r>
          </a:p>
          <a:p>
            <a:pPr algn="ctr" eaLnBrk="1" hangingPunct="1"/>
            <a:r>
              <a:rPr lang="en-US" altLang="zh-TW" sz="2800" dirty="0"/>
              <a:t>O Hope of every contrite heart,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溫柔者的喜樂；</a:t>
            </a:r>
          </a:p>
          <a:p>
            <a:pPr algn="ctr" eaLnBrk="1" hangingPunct="1"/>
            <a:r>
              <a:rPr lang="en-US" altLang="zh-TW" sz="2800" dirty="0"/>
              <a:t>O Joy of all the meek,</a:t>
            </a:r>
          </a:p>
          <a:p>
            <a:pPr algn="ctr" eaLnBrk="1" hangingPunct="1"/>
            <a:r>
              <a:rPr lang="zh-TW" altLang="en-US" dirty="0"/>
              <a:t>祢對尋求者何善良，</a:t>
            </a:r>
          </a:p>
          <a:p>
            <a:pPr algn="ctr" eaLnBrk="1" hangingPunct="1"/>
            <a:r>
              <a:rPr lang="en-US" altLang="zh-TW" sz="2800" dirty="0"/>
              <a:t>To those who fall, how kind Thou art!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跌倒者何仁德。</a:t>
            </a:r>
          </a:p>
          <a:p>
            <a:pPr algn="ctr" eaLnBrk="1" hangingPunct="1"/>
            <a:r>
              <a:rPr lang="en-US" altLang="zh-TW" sz="2800" dirty="0"/>
              <a:t>How good to those who seek!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H334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4/7)</a:t>
            </a:r>
          </a:p>
          <a:p>
            <a:pPr algn="ctr" eaLnBrk="1" hangingPunct="1"/>
            <a:r>
              <a:rPr lang="zh-TW" altLang="en-US" dirty="0"/>
              <a:t>但對尋得祢者如何？</a:t>
            </a:r>
          </a:p>
          <a:p>
            <a:pPr algn="ctr" eaLnBrk="1" hangingPunct="1"/>
            <a:r>
              <a:rPr lang="en-US" altLang="zh-TW" sz="2800" dirty="0"/>
              <a:t>But what to those who find? Ah, this 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無口無筆能述；</a:t>
            </a:r>
          </a:p>
          <a:p>
            <a:pPr algn="ctr" eaLnBrk="1" hangingPunct="1"/>
            <a:r>
              <a:rPr lang="en-US" altLang="zh-TW" sz="2800" dirty="0"/>
              <a:t>No tongue nor pen can show;</a:t>
            </a:r>
          </a:p>
          <a:p>
            <a:pPr algn="ctr" eaLnBrk="1" hangingPunct="1"/>
            <a:r>
              <a:rPr lang="zh-TW" altLang="en-US" dirty="0"/>
              <a:t>耶穌的愛，其深、其闊，</a:t>
            </a:r>
          </a:p>
          <a:p>
            <a:pPr algn="ctr" eaLnBrk="1" hangingPunct="1"/>
            <a:r>
              <a:rPr lang="en-US" altLang="zh-TW" sz="2800" dirty="0"/>
              <a:t>The love of Jesus, what it is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惟被愛者略熟。</a:t>
            </a:r>
          </a:p>
          <a:p>
            <a:pPr algn="ctr" eaLnBrk="1" hangingPunct="1"/>
            <a:r>
              <a:rPr lang="en-US" altLang="zh-TW" sz="2800" dirty="0"/>
              <a:t>None but His loved ones know.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H334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5/7)</a:t>
            </a:r>
          </a:p>
          <a:p>
            <a:pPr algn="ctr" eaLnBrk="1" hangingPunct="1"/>
            <a:r>
              <a:rPr lang="zh-TW" altLang="en-US" dirty="0"/>
              <a:t>耶穌！祢是世人之光，</a:t>
            </a:r>
          </a:p>
          <a:p>
            <a:pPr algn="ctr" eaLnBrk="1" hangingPunct="1"/>
            <a:r>
              <a:rPr lang="en-US" altLang="zh-TW" sz="2800" dirty="0"/>
              <a:t>O Jesus, light of all below!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祢是生命之源！</a:t>
            </a:r>
          </a:p>
          <a:p>
            <a:pPr algn="ctr" eaLnBrk="1" hangingPunct="1"/>
            <a:r>
              <a:rPr lang="en-US" altLang="zh-TW" sz="2800" dirty="0"/>
              <a:t>Thou fount of life and fire!</a:t>
            </a:r>
          </a:p>
          <a:p>
            <a:pPr algn="ctr" eaLnBrk="1" hangingPunct="1"/>
            <a:r>
              <a:rPr lang="zh-TW" altLang="en-US" dirty="0"/>
              <a:t>遠超一切我所能享、</a:t>
            </a:r>
          </a:p>
          <a:p>
            <a:pPr algn="ctr" eaLnBrk="1" hangingPunct="1"/>
            <a:r>
              <a:rPr lang="en-US" altLang="zh-TW" sz="2800" dirty="0"/>
              <a:t>Surpassing all the joys we know,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一切我所能羨。</a:t>
            </a:r>
          </a:p>
          <a:p>
            <a:pPr algn="ctr" eaLnBrk="1" hangingPunct="1"/>
            <a:r>
              <a:rPr lang="en-US" altLang="zh-TW" sz="2800" dirty="0"/>
              <a:t>And all we can desire.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H334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6/7)</a:t>
            </a:r>
          </a:p>
          <a:p>
            <a:pPr algn="ctr" eaLnBrk="1" hangingPunct="1"/>
            <a:r>
              <a:rPr lang="zh-TW" altLang="en-US" dirty="0"/>
              <a:t>祢外我無別源頭</a:t>
            </a:r>
          </a:p>
          <a:p>
            <a:pPr algn="ctr" eaLnBrk="1" hangingPunct="1"/>
            <a:r>
              <a:rPr lang="en-US" altLang="zh-TW" sz="2800" dirty="0"/>
              <a:t>No other source have we but Thee,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能解我心乾渴；</a:t>
            </a:r>
          </a:p>
          <a:p>
            <a:pPr algn="ctr" eaLnBrk="1" hangingPunct="1"/>
            <a:r>
              <a:rPr lang="en-US" altLang="zh-TW" sz="2800" dirty="0"/>
              <a:t>Soul-thirst to satisfy.</a:t>
            </a:r>
          </a:p>
          <a:p>
            <a:pPr algn="ctr" eaLnBrk="1" hangingPunct="1"/>
            <a:r>
              <a:rPr lang="zh-TW" altLang="en-US" dirty="0"/>
              <a:t>無窮寶泉！活水湧流！</a:t>
            </a:r>
          </a:p>
          <a:p>
            <a:pPr algn="ctr" eaLnBrk="1" hangingPunct="1"/>
            <a:r>
              <a:rPr lang="en-US" altLang="zh-TW" sz="2800" dirty="0"/>
              <a:t>Exhaustless spring! The waters free!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別流全都乾涸。</a:t>
            </a:r>
          </a:p>
          <a:p>
            <a:pPr algn="ctr" eaLnBrk="1" hangingPunct="1"/>
            <a:r>
              <a:rPr lang="en-US" altLang="zh-TW" sz="2800" dirty="0"/>
              <a:t>All other streams are dry.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H334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7/7)</a:t>
            </a:r>
          </a:p>
          <a:p>
            <a:pPr algn="ctr" eaLnBrk="1" hangingPunct="1"/>
            <a:r>
              <a:rPr lang="zh-TW" altLang="en-US" dirty="0"/>
              <a:t>耶穌，祢今是我喜樂，</a:t>
            </a:r>
          </a:p>
          <a:p>
            <a:pPr algn="ctr" eaLnBrk="1" hangingPunct="1"/>
            <a:r>
              <a:rPr lang="en-US" altLang="zh-TW" sz="2800" dirty="0"/>
              <a:t>Jesus, our only Joy be Thou,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將來是我賞賜；</a:t>
            </a:r>
          </a:p>
          <a:p>
            <a:pPr algn="ctr" eaLnBrk="1" hangingPunct="1"/>
            <a:r>
              <a:rPr lang="en-US" altLang="zh-TW" sz="2800" dirty="0"/>
              <a:t>As Thou our Prize wilt be;</a:t>
            </a:r>
          </a:p>
          <a:p>
            <a:pPr algn="ctr" eaLnBrk="1" hangingPunct="1"/>
            <a:r>
              <a:rPr lang="zh-TW" altLang="en-US" dirty="0"/>
              <a:t>祢是我的榮耀詩歌，</a:t>
            </a:r>
          </a:p>
          <a:p>
            <a:pPr algn="ctr" eaLnBrk="1" hangingPunct="1"/>
            <a:r>
              <a:rPr lang="en-US" altLang="zh-TW" sz="2800" dirty="0"/>
              <a:t>Jesus, be Thou our Glory now,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從今直到永世。</a:t>
            </a:r>
          </a:p>
          <a:p>
            <a:pPr algn="ctr" eaLnBrk="1" hangingPunct="1"/>
            <a:r>
              <a:rPr lang="en-US" altLang="zh-TW" sz="2800" dirty="0"/>
              <a:t>And through eternity.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5492</TotalTime>
  <Words>422</Words>
  <Application>Microsoft Office PowerPoint</Application>
  <PresentationFormat>Custom</PresentationFormat>
  <Paragraphs>70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H334  耶穌，只要一想到祢  JESUS, THE VERY THOUGHT OF THEE (1/7)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127</cp:revision>
  <dcterms:created xsi:type="dcterms:W3CDTF">2001-04-19T19:07:54Z</dcterms:created>
  <dcterms:modified xsi:type="dcterms:W3CDTF">2017-08-05T17:29:49Z</dcterms:modified>
</cp:coreProperties>
</file>